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73" r:id="rId3"/>
    <p:sldId id="263" r:id="rId4"/>
    <p:sldId id="265" r:id="rId5"/>
    <p:sldId id="266" r:id="rId6"/>
    <p:sldId id="267" r:id="rId7"/>
    <p:sldId id="268" r:id="rId8"/>
    <p:sldId id="301" r:id="rId9"/>
    <p:sldId id="302" r:id="rId10"/>
    <p:sldId id="271" r:id="rId11"/>
    <p:sldId id="275" r:id="rId12"/>
    <p:sldId id="303" r:id="rId13"/>
    <p:sldId id="304" r:id="rId14"/>
    <p:sldId id="305" r:id="rId15"/>
    <p:sldId id="306" r:id="rId16"/>
    <p:sldId id="307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10" Type="http://schemas.openxmlformats.org/officeDocument/2006/relationships/image" Target="../media/image12.png"/><Relationship Id="rId4" Type="http://schemas.openxmlformats.org/officeDocument/2006/relationships/tags" Target="../tags/tag20.xml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9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0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" t="2994" r="30157" b="-598"/>
          <a:stretch>
            <a:fillRect/>
          </a:stretch>
        </p:blipFill>
        <p:spPr>
          <a:xfrm>
            <a:off x="-42528" y="0"/>
            <a:ext cx="9186528" cy="5194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8947" y="1458726"/>
            <a:ext cx="82038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</a:rPr>
              <a:t>研学</a:t>
            </a:r>
            <a:r>
              <a:rPr lang="zh-CN" altLang="en-US" sz="4400" dirty="0" smtClean="0">
                <a:solidFill>
                  <a:srgbClr val="FFFF00"/>
                </a:solidFill>
              </a:rPr>
              <a:t>两会精神   走好新赶考之路     </a:t>
            </a:r>
            <a:r>
              <a:rPr lang="en-US" altLang="zh-CN" sz="4400" dirty="0" smtClean="0">
                <a:solidFill>
                  <a:srgbClr val="FFFF00"/>
                </a:solidFill>
              </a:rPr>
              <a:t>          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04906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FFFF00"/>
                </a:solidFill>
              </a:defRPr>
            </a:lvl1pPr>
          </a:lstStyle>
          <a:p>
            <a:pPr algn="ctr"/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苏州市第三中学校文科第二支部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2022.4.17</a:t>
            </a:r>
            <a:endParaRPr lang="en-US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>
            <p:custDataLst>
              <p:tags r:id="rId2"/>
            </p:custDataLst>
          </p:nvPr>
        </p:nvSpPr>
        <p:spPr>
          <a:xfrm>
            <a:off x="342903" y="343217"/>
            <a:ext cx="2743222" cy="4457700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/>
          <a:srcRect l="29487" r="29487"/>
          <a:stretch>
            <a:fillRect/>
          </a:stretch>
        </p:blipFill>
        <p:spPr>
          <a:xfrm>
            <a:off x="228600" y="457532"/>
            <a:ext cx="2743219" cy="44577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9360">
                <a:moveTo>
                  <a:pt x="0" y="0"/>
                </a:moveTo>
                <a:lnTo>
                  <a:pt x="5760" y="0"/>
                </a:lnTo>
                <a:lnTo>
                  <a:pt x="5760" y="9360"/>
                </a:lnTo>
                <a:lnTo>
                  <a:pt x="0" y="93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4" name="矩形 4"/>
          <p:cNvSpPr/>
          <p:nvPr>
            <p:custDataLst>
              <p:tags r:id="rId4"/>
            </p:custDataLst>
          </p:nvPr>
        </p:nvSpPr>
        <p:spPr>
          <a:xfrm>
            <a:off x="3543300" y="343217"/>
            <a:ext cx="5372100" cy="4457700"/>
          </a:xfrm>
          <a:prstGeom prst="rect">
            <a:avLst/>
          </a:prstGeom>
          <a:solidFill>
            <a:schemeClr val="lt2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4167172" y="857567"/>
            <a:ext cx="4124353" cy="3429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数字经济核心产业增加值超过3300亿元，获批创建全国首个区块链发展先导区；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苏州昆山连续17年位居全国百强县第一，四个县级市均稳居全国前十，苏州工业园区在国家经开区综合考评中实现“六连冠”；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苏州是全国唯一的“国家生态园林城市群”，获首批国家生态文明建设示范市、首批美丽山水城市；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位列“中国农村人居环境发展报告”综合评分第一；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苏州人平均期望寿命超过84岁，位居全国大中城市第一。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288087" y="111794"/>
            <a:ext cx="677732" cy="1176338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”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>
          <a:xfrm>
            <a:off x="3268867" y="3881968"/>
            <a:ext cx="1303133" cy="12621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>
            <p:custDataLst>
              <p:tags r:id="rId2"/>
            </p:custDataLst>
          </p:nvPr>
        </p:nvSpPr>
        <p:spPr>
          <a:xfrm>
            <a:off x="219710" y="90805"/>
            <a:ext cx="8704580" cy="482473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3"/>
            </p:custDataLst>
          </p:nvPr>
        </p:nvSpPr>
        <p:spPr>
          <a:xfrm>
            <a:off x="2997835" y="565150"/>
            <a:ext cx="5629275" cy="4139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 fontScale="32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●地区生产总值五年间年均增长6.3%，2020年迈上2万亿元新台阶，2021年达到2.27万亿元，全国第六。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2021年实现出口额2302.68亿美元，占全国比重6.84%，全国第三。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一般公共预算收入5年间年均增长7.7%，2021年达到2510亿元，增长9%，总量全国第四。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2021年进出口总额3921亿美元，增长21.7%，全国第四。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至2021年，全市境内外上市公司达216家、总量全国第五，其中科创板上市公司38家、位居全国第三。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实现全国文明城市实现“五连冠”，双拥模范城“七连冠”。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2021年社会消费品零售总额9031.32亿元，全国第七。</a:t>
            </a:r>
          </a:p>
          <a:p>
            <a:pPr marL="279400" lvl="0" indent="-279400" algn="l" font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5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2021年太仓港集装箱吞吐量突破700万标箱，位居全国第八。</a:t>
            </a: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6"/>
          <a:srcRect l="2218" r="2218"/>
          <a:stretch>
            <a:fillRect/>
          </a:stretch>
        </p:blipFill>
        <p:spPr>
          <a:xfrm>
            <a:off x="457114" y="800332"/>
            <a:ext cx="2257511" cy="35434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20" h="3120">
                <a:moveTo>
                  <a:pt x="0" y="0"/>
                </a:moveTo>
                <a:lnTo>
                  <a:pt x="3120" y="0"/>
                </a:lnTo>
                <a:lnTo>
                  <a:pt x="312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3124835" y="0"/>
            <a:ext cx="376174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36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苏州取得的成绩：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571472" y="818291"/>
            <a:ext cx="3662200" cy="529664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 fontScale="97500"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2022年任务：</a:t>
            </a: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t="1250" b="1250"/>
          <a:stretch>
            <a:fillRect/>
          </a:stretch>
        </p:blipFill>
        <p:spPr>
          <a:xfrm>
            <a:off x="571472" y="1576792"/>
            <a:ext cx="3662172" cy="2748915"/>
          </a:xfrm>
          <a:prstGeom prst="roundRect">
            <a:avLst>
              <a:gd name="adj" fmla="val 8890"/>
            </a:avLst>
          </a:prstGeom>
          <a:effectLst>
            <a:outerShdw blurRad="279400" dist="889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6" name="Title 6"/>
          <p:cNvSpPr txBox="1"/>
          <p:nvPr>
            <p:custDataLst>
              <p:tags r:id="rId4"/>
            </p:custDataLst>
          </p:nvPr>
        </p:nvSpPr>
        <p:spPr>
          <a:xfrm>
            <a:off x="4584065" y="0"/>
            <a:ext cx="4246880" cy="494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实施总投资1.3万亿元的市级重点项目投资计划，年内完成全社会固定资产投资6000亿元左右。依托经开区、高新区等平台载体，努力打造最具吸引力的投资目的地。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深化数字人民币试点，探索物联网金融创新。争创国家级数字金融产业集聚区和绿色金融综合改革试验区，加快建设昆山金改区。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加快构建碳达峰、碳中和政策框架体系，探索建设一批“近零碳”排放示范工厂。高标准推进太湖生态岛建设，争创国家EOD模式试点。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深度参与沿沪宁产业创新带、环太湖科创圈和G60科创走廊建设，高标准打造太湖科学城、长三角国际研发社区，启动建设长三角生态绿色一体化发展示范区数据中心集群起步区。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升级改造重点商圈、商业步行街，打造一批地标型消费载体，构建数字消费生态圈，建成一刻钟便民生活圈30个。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组建姑苏名城保护集团，支持古城5A景区标准建设。实施苏州文明探源工程，推进“江南水乡古镇”联合申遗和“海上丝绸之路”扩展项目申遗。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172" y="457305"/>
            <a:ext cx="8229657" cy="728663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交通枢纽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10489" r="10489"/>
          <a:stretch>
            <a:fillRect/>
          </a:stretch>
        </p:blipFill>
        <p:spPr>
          <a:xfrm>
            <a:off x="457167" y="1643430"/>
            <a:ext cx="2900391" cy="2471738"/>
          </a:xfrm>
          <a:prstGeom prst="roundRect">
            <a:avLst>
              <a:gd name="adj" fmla="val 8890"/>
            </a:avLst>
          </a:prstGeom>
          <a:effectLst>
            <a:outerShdw blurRad="279400" dist="889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8" name="Title 6"/>
          <p:cNvSpPr txBox="1"/>
          <p:nvPr>
            <p:custDataLst>
              <p:tags r:id="rId4"/>
            </p:custDataLst>
          </p:nvPr>
        </p:nvSpPr>
        <p:spPr>
          <a:xfrm>
            <a:off x="3586167" y="1643430"/>
            <a:ext cx="5100666" cy="24717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8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建设虹桥国际开放枢纽北向拓展带，启动苏州高铁北站综合枢纽工程，加速推进沪太同港化。进一步提升太仓港发展能级，推动张家港港、常熟港、太仓港“三港联动”发展。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开工建设通苏嘉甬铁路、北沿江高铁，推进南沿江城际铁路、沪苏湖铁路、沪苏通铁路二期苏州段、苏锡常城际铁路太仓先导段等工程，建设苏州东站、苏州南站、盛泽站。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启动苏州湾隧道建设，推动胥涛路对接横山路隧道工程、金鸡湖隧道工程完工，独墅湖第二通道工程实现通车。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加快建设轨道交通6、7、8号线和S1线，开工建设2、4、7号线延伸线。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172" y="457209"/>
            <a:ext cx="8229657" cy="684743"/>
          </a:xfrm>
          <a:prstGeom prst="rect">
            <a:avLst/>
          </a:prstGeom>
          <a:noFill/>
        </p:spPr>
        <p:txBody>
          <a:bodyPr wrap="square" lIns="47625" tIns="19050" rIns="47625" bIns="1905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民生保障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8403" r="8403"/>
          <a:stretch>
            <a:fillRect/>
          </a:stretch>
        </p:blipFill>
        <p:spPr>
          <a:xfrm>
            <a:off x="457168" y="1371971"/>
            <a:ext cx="3857663" cy="30861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6480">
                <a:moveTo>
                  <a:pt x="0" y="0"/>
                </a:moveTo>
                <a:lnTo>
                  <a:pt x="10080" y="0"/>
                </a:lnTo>
                <a:lnTo>
                  <a:pt x="100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  <a:ln w="177800">
            <a:solidFill>
              <a:srgbClr val="FFFFFF"/>
            </a:solidFill>
          </a:ln>
          <a:effectLst>
            <a:outerShdw blurRad="254000" dir="27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8" name="Title 6"/>
          <p:cNvSpPr txBox="1"/>
          <p:nvPr>
            <p:custDataLst>
              <p:tags r:id="rId4"/>
            </p:custDataLst>
          </p:nvPr>
        </p:nvSpPr>
        <p:spPr>
          <a:xfrm>
            <a:off x="4657738" y="1874880"/>
            <a:ext cx="4029094" cy="2080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新增就业17万人，提供应届高校毕业生就业岗位10万个，苏州籍应届高校毕业生就业率保持在95%以上。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新改扩建中小学幼儿园41所，增加学位6.84万个。新增普惠托育机构不少于60家。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加快医疗资源补短补缺，建设市疾控中心、急救中心、妇幼保健院、太湖新城医院、瑞金医院太仓分院等医疗机构，全力推进市中医医院合作共建中医类国家医学中心。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zh-CN" altLang="en-US" sz="10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改造老旧小区79个，拓展改造内涵，实现功能提升、组团联动，实施既有多层住宅增设电梯500台。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/>
          <a:srcRect l="6725" r="6725"/>
          <a:stretch>
            <a:fillRect/>
          </a:stretch>
        </p:blipFill>
        <p:spPr>
          <a:xfrm>
            <a:off x="4796972" y="740442"/>
            <a:ext cx="4347027" cy="3496966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667949" y="3741923"/>
            <a:ext cx="495512" cy="495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形 4"/>
          <p:cNvSpPr/>
          <p:nvPr>
            <p:custDataLst>
              <p:tags r:id="rId4"/>
            </p:custDataLst>
          </p:nvPr>
        </p:nvSpPr>
        <p:spPr>
          <a:xfrm>
            <a:off x="4529037" y="3908181"/>
            <a:ext cx="535874" cy="495512"/>
          </a:xfrm>
          <a:custGeom>
            <a:avLst/>
            <a:gdLst>
              <a:gd name="connsiteX0" fmla="*/ 6016935 w 6623480"/>
              <a:gd name="connsiteY0" fmla="*/ 4670403 h 4670403"/>
              <a:gd name="connsiteX1" fmla="*/ 6016935 w 6623480"/>
              <a:gd name="connsiteY1" fmla="*/ 0 h 4670403"/>
              <a:gd name="connsiteX2" fmla="*/ 0 w 6623480"/>
              <a:gd name="connsiteY2" fmla="*/ 0 h 4670403"/>
              <a:gd name="connsiteX3" fmla="*/ 0 w 6623480"/>
              <a:gd name="connsiteY3" fmla="*/ 4233690 h 4670403"/>
              <a:gd name="connsiteX4" fmla="*/ 6623480 w 6623480"/>
              <a:gd name="connsiteY4" fmla="*/ 4233690 h 467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3480" h="4670403">
                <a:moveTo>
                  <a:pt x="6016935" y="4670403"/>
                </a:moveTo>
                <a:lnTo>
                  <a:pt x="6016935" y="0"/>
                </a:lnTo>
                <a:lnTo>
                  <a:pt x="0" y="0"/>
                </a:lnTo>
                <a:lnTo>
                  <a:pt x="0" y="4233690"/>
                </a:lnTo>
                <a:lnTo>
                  <a:pt x="6623480" y="4233690"/>
                </a:lnTo>
              </a:path>
            </a:pathLst>
          </a:custGeom>
          <a:noFill/>
          <a:ln w="121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571505" y="481329"/>
            <a:ext cx="3500456" cy="39528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b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科技自立自强</a:t>
            </a:r>
          </a:p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强化数字赋能</a:t>
            </a:r>
          </a:p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畅通内外循环</a:t>
            </a:r>
          </a:p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实施乡村振兴</a:t>
            </a:r>
          </a:p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建设美丽苏州</a:t>
            </a:r>
          </a:p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3800" spc="2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推进共同富裕</a:t>
            </a:r>
          </a:p>
        </p:txBody>
      </p:sp>
      <p:sp>
        <p:nvSpPr>
          <p:cNvPr id="7" name="矩形 3"/>
          <p:cNvSpPr/>
          <p:nvPr>
            <p:custDataLst>
              <p:tags r:id="rId6"/>
            </p:custDataLst>
          </p:nvPr>
        </p:nvSpPr>
        <p:spPr>
          <a:xfrm>
            <a:off x="0" y="1143306"/>
            <a:ext cx="114301" cy="28575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" t="2994" r="30157" b="-598"/>
          <a:stretch>
            <a:fillRect/>
          </a:stretch>
        </p:blipFill>
        <p:spPr>
          <a:xfrm>
            <a:off x="-106326" y="0"/>
            <a:ext cx="9250326" cy="5194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1948" y="26596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学习苏州市两会精神感悟</a:t>
            </a:r>
            <a:endParaRPr lang="zh-CN" alt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8705" y="1142799"/>
            <a:ext cx="7963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今年</a:t>
            </a:r>
            <a:r>
              <a:rPr lang="zh-CN" altLang="zh-CN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苏州两会召开的特定背景和时间节点注定了其意义是十分重要的。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893132" y="2383545"/>
            <a:ext cx="7889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学习</a:t>
            </a:r>
            <a:r>
              <a:rPr lang="zh-CN" altLang="zh-CN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宣传贯彻市两会精神是当前一项重要的政治任务</a:t>
            </a:r>
            <a:endParaRPr lang="zh-CN" alt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5663" y="3454579"/>
            <a:ext cx="7283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今年</a:t>
            </a:r>
            <a:r>
              <a:rPr lang="zh-CN" altLang="zh-CN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两会赋予苏州教育系统的中心任务。</a:t>
            </a:r>
          </a:p>
        </p:txBody>
      </p:sp>
    </p:spTree>
    <p:extLst>
      <p:ext uri="{BB962C8B-B14F-4D97-AF65-F5344CB8AC3E}">
        <p14:creationId xmlns:p14="http://schemas.microsoft.com/office/powerpoint/2010/main" val="3072482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515152" y="1029026"/>
            <a:ext cx="2628922" cy="3086125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/>
          <a:srcRect l="461" r="461"/>
          <a:stretch>
            <a:fillRect/>
          </a:stretch>
        </p:blipFill>
        <p:spPr>
          <a:xfrm>
            <a:off x="79694" y="397156"/>
            <a:ext cx="6172250" cy="37217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6480">
                <a:moveTo>
                  <a:pt x="0" y="0"/>
                </a:moveTo>
                <a:lnTo>
                  <a:pt x="12480" y="0"/>
                </a:lnTo>
                <a:lnTo>
                  <a:pt x="124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686604" y="2881260"/>
            <a:ext cx="2437461" cy="57779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defPPr>
              <a:defRPr lang="zh-CN"/>
            </a:defPPr>
            <a:lvl1pPr lvl="0" indent="0" defTabSz="913765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  <a:defRPr b="0" cap="none" spc="160" baseline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 smtClean="0"/>
              <a:t>2022年3月29日</a:t>
            </a:r>
            <a:r>
              <a:rPr lang="zh-CN" altLang="en-US" dirty="0"/>
              <a:t>至4月1日在苏州召开。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6515152" y="1349913"/>
            <a:ext cx="2628848" cy="90810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中国人民政治协商会议江苏省苏州市第十五届委员会第一次会议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515153" y="3772398"/>
            <a:ext cx="342903" cy="3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2"/>
          <a:srcRect r="39" b="71531"/>
          <a:stretch>
            <a:fillRect/>
          </a:stretch>
        </p:blipFill>
        <p:spPr>
          <a:xfrm>
            <a:off x="0" y="0"/>
            <a:ext cx="3305810" cy="5144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/>
          <a:srcRect t="28222" b="41790"/>
          <a:stretch>
            <a:fillRect/>
          </a:stretch>
        </p:blipFill>
        <p:spPr>
          <a:xfrm>
            <a:off x="3280410" y="-635"/>
            <a:ext cx="3063240" cy="5144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rcRect t="58272"/>
          <a:stretch>
            <a:fillRect/>
          </a:stretch>
        </p:blipFill>
        <p:spPr>
          <a:xfrm>
            <a:off x="6344285" y="0"/>
            <a:ext cx="2800350" cy="5144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/>
          <p:nvPr/>
        </p:nvPicPr>
        <p:blipFill>
          <a:blip r:embed="rId2"/>
          <a:srcRect t="68806"/>
          <a:stretch>
            <a:fillRect/>
          </a:stretch>
        </p:blipFill>
        <p:spPr>
          <a:xfrm>
            <a:off x="4437380" y="0"/>
            <a:ext cx="4107180" cy="510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2"/>
          <a:srcRect l="2005" r="1688" b="31445"/>
          <a:stretch>
            <a:fillRect/>
          </a:stretch>
        </p:blipFill>
        <p:spPr>
          <a:xfrm>
            <a:off x="396875" y="0"/>
            <a:ext cx="3477260" cy="5099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2"/>
          <a:srcRect b="68901"/>
          <a:stretch>
            <a:fillRect/>
          </a:stretch>
        </p:blipFill>
        <p:spPr>
          <a:xfrm>
            <a:off x="158750" y="36830"/>
            <a:ext cx="4231640" cy="5107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/>
          <a:srcRect t="30877" b="31593"/>
          <a:stretch>
            <a:fillRect/>
          </a:stretch>
        </p:blipFill>
        <p:spPr>
          <a:xfrm>
            <a:off x="4483100" y="36830"/>
            <a:ext cx="4239895" cy="5107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/>
          <p:nvPr/>
        </p:nvPicPr>
        <p:blipFill>
          <a:blip r:embed="rId2"/>
          <a:srcRect t="11864" b="58556"/>
          <a:stretch>
            <a:fillRect/>
          </a:stretch>
        </p:blipFill>
        <p:spPr>
          <a:xfrm>
            <a:off x="0" y="789940"/>
            <a:ext cx="2727960" cy="4353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2"/>
          <a:srcRect t="41235" b="32840"/>
          <a:stretch>
            <a:fillRect/>
          </a:stretch>
        </p:blipFill>
        <p:spPr>
          <a:xfrm>
            <a:off x="2772410" y="789940"/>
            <a:ext cx="3074670" cy="432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rcRect t="67222"/>
          <a:stretch>
            <a:fillRect/>
          </a:stretch>
        </p:blipFill>
        <p:spPr>
          <a:xfrm>
            <a:off x="5890894" y="789940"/>
            <a:ext cx="3253105" cy="432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2"/>
          <a:srcRect t="1531" b="92667"/>
          <a:stretch>
            <a:fillRect/>
          </a:stretch>
        </p:blipFill>
        <p:spPr>
          <a:xfrm>
            <a:off x="0" y="0"/>
            <a:ext cx="9144000" cy="789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" t="2994" r="30157" b="-598"/>
          <a:stretch>
            <a:fillRect/>
          </a:stretch>
        </p:blipFill>
        <p:spPr>
          <a:xfrm>
            <a:off x="-74428" y="0"/>
            <a:ext cx="9218428" cy="5194300"/>
          </a:xfrm>
          <a:prstGeom prst="rect">
            <a:avLst/>
          </a:prstGeom>
        </p:spPr>
      </p:pic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212810" y="317"/>
            <a:ext cx="339962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5507615" y="317"/>
            <a:ext cx="3149081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228178"/>
            <a:ext cx="8704800" cy="468777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5043534" y="2057717"/>
            <a:ext cx="3643331" cy="1028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苏州市第十七届人民代表大会第一次会议于2022年3月30日在苏州召开，会期四天。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/>
          <a:srcRect l="1993" r="1993"/>
          <a:stretch>
            <a:fillRect/>
          </a:stretch>
        </p:blipFill>
        <p:spPr>
          <a:xfrm>
            <a:off x="685800" y="1257608"/>
            <a:ext cx="3786216" cy="262891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bj"/>
          <p:cNvSpPr/>
          <p:nvPr>
            <p:custDataLst>
              <p:tags r:id="rId5"/>
            </p:custDataLst>
          </p:nvPr>
        </p:nvSpPr>
        <p:spPr>
          <a:xfrm>
            <a:off x="456724" y="1029006"/>
            <a:ext cx="4243388" cy="3086100"/>
          </a:xfrm>
          <a:prstGeom prst="rect">
            <a:avLst/>
          </a:prstGeom>
          <a:noFill/>
          <a:ln w="127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5376670" y="0"/>
            <a:ext cx="3767330" cy="514413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7202" y="457323"/>
            <a:ext cx="4466882" cy="1024128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过去五年，苏州取得了值得骄傲的成绩：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57202" y="1710340"/>
            <a:ext cx="4466882" cy="30906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苏州自贸片区建设成效显著，形成全国全省首创及领先创新成果100余项；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布局姑苏实验室、中国科大苏州高等研究院等一批高能级创新载体，入选国家重大人才工程创业类人才总量连续9年位居全国第一；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科技综合实力连续12年位居全省首位，全社会研发投入五年累计达到3400亿元，位居全国前列，万人发明专利拥有量增长106%；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全国首个先进技术成果长三角转化中心落户苏州，省级以上科技企业孵化器和众创空间数量均列全省第一；</a:t>
            </a: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生物医药产业入选首批国家战略性新兴产业集群，纳米新材料入选首批国家先进制造业集群；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7"/>
          <a:srcRect t="13375" b="13375"/>
          <a:stretch>
            <a:fillRect/>
          </a:stretch>
        </p:blipFill>
        <p:spPr>
          <a:xfrm>
            <a:off x="5838442" y="457432"/>
            <a:ext cx="2848356" cy="422927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0"/>
                </a:lnTo>
                <a:lnTo>
                  <a:pt x="45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9-02T20:34:43&quot;,&quot;maxSize&quot;:{&quot;size1&quot;:67.400000000000006},&quot;minSize&quot;:{&quot;size1&quot;:67.400000000000006},&quot;normalSize&quot;:{&quot;size1&quot;:67.400000000000006},&quot;subLayout&quot;:[{&quot;id&quot;:&quot;2021-09-02T20:34:43&quot;,&quot;margin&quot;:{&quot;bottom&quot;:2.8578526973724365,&quot;left&quot;:0,&quot;right&quot;:0.61500000953674316,&quot;top&quot;:2.8578526973724365},&quot;type&quot;:0},{&quot;id&quot;:&quot;2021-09-02T20:34:43&quot;,&quot;maxSize&quot;:{&quot;size1&quot;:48.79965734562095},&quot;minSize&quot;:{&quot;size1&quot;:46.699657345620956},&quot;normalSize&quot;:{&quot;size1&quot;:46.699842530806137},&quot;subLayout&quot;:[{&quot;id&quot;:&quot;2021-09-02T20:34:43&quot;,&quot;margin&quot;:{&quot;bottom&quot;:0.61507588624954224,&quot;left&quot;:0.97200000286102295,&quot;right&quot;:0.95249998569488525,&quot;top&quot;:4.1277589797973633},&quot;type&quot;:0},{&quot;id&quot;:&quot;2021-09-02T20:34:43&quot;,&quot;margin&quot;:{&quot;bottom&quot;:4.445798397064209,&quot;left&quot;:0.97200000286102295,&quot;right&quot;:0.95249998569488525,&quot;top&quot;:0.019502406939864159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e0ab82fa59c64e98b7eac57e2d5671a6&quot;,&quot;fill_align&quot;:&quot;cm&quot;,&quot;chip_types&quot;:[&quot;picture&quot;]},{&quot;text_align&quot;:&quot;lb&quot;,&quot;text_direction&quot;:&quot;horizontal&quot;,&quot;support_big_font&quot;:true,&quot;fill_id&quot;:&quot;445f2bb018b0475f8de8d5ded57b7ed6&quot;,&quot;fill_align&quot;:&quot;lb&quot;,&quot;chip_types&quot;:[&quot;text&quot;,&quot;header&quot;]},{&quot;text_align&quot;:&quot;lt&quot;,&quot;text_direction&quot;:&quot;horizontal&quot;,&quot;support_big_font&quot;:true,&quot;fill_id&quot;:&quot;1f715ebe508b433eb6a71eb93176a00f&quot;,&quot;fill_align&quot;:&quot;lt&quot;,&quot;chip_types&quot;:[&quot;text&quot;]}]]"/>
  <p:tag name="KSO_WM_SLIDE_ID" val="diagram2021556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24"/>
  <p:tag name="KSO_WM_SLIDE_POSITION" val="0*108"/>
  <p:tag name="KSO_WM_TAG_VERSION" val="1.0"/>
  <p:tag name="KSO_WM_BEAUTIFY_FLAG" val="#wm#"/>
  <p:tag name="KSO_WM_TEMPLATE_CATEGORY" val="diagram"/>
  <p:tag name="KSO_WM_TEMPLATE_INDEX" val="20215565"/>
  <p:tag name="KSO_WM_SLIDE_LAYOUT" val="d_f"/>
  <p:tag name="KSO_WM_SLIDE_LAYOUT_CNT" val="1_2"/>
  <p:tag name="KSO_WM_CHIP_XID" val="5f29295b80d00aeab43eac19"/>
  <p:tag name="KSO_WM_CHIP_DECFILLPROP" val="[]"/>
  <p:tag name="KSO_WM_SLIDE_CAN_ADD_NAVIGATION" val="1"/>
  <p:tag name="KSO_WM_CHIP_GROUPID" val="5f29295b80d00aeab43eac18"/>
  <p:tag name="KSO_WM_SLIDE_BK_DARK_LIGHT" val="2"/>
  <p:tag name="KSO_WM_SLIDE_BACKGROUND_TYPE" val="general"/>
  <p:tag name="KSO_WM_SLIDE_SUPPORT_FEATURE_TYPE" val="0"/>
  <p:tag name="KSO_WM_TEMPLATE_ASSEMBLE_XID" val="6130c4e1c26b0a66a1c57d10"/>
  <p:tag name="KSO_WM_TEMPLATE_ASSEMBLE_GROUPID" val="6130c4e1c26b0a66a1c57d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KSO_WM_UNIT_PICTURE_CLIP_FLAG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048b1570465242f39166aec647b487b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45_1*i*2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2295de0c9904d8397a6e503f12afad1&quot;,&quot;X&quot;:{&quot;Pos&quot;:1},&quot;Y&quot;:{&quot;Pos&quot;:1}},&quot;whChangeMode&quot;:0}"/>
  <p:tag name="KSO_WM_CHIP_GROUPID" val="5e6effd1605d5daf04fe5f9d"/>
  <p:tag name="KSO_WM_CHIP_XID" val="5e6effd1605d5daf04fe5f9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35"/>
  <p:tag name="KSO_WM_TEMPLATE_ASSEMBLE_XID" val="60656f514054ed1e2fb807b2"/>
  <p:tag name="KSO_WM_TEMPLATE_ASSEMBLE_GROUPID" val="60656f514054ed1e2fb807b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5842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baee5998712faa657a445"/>
  <p:tag name="KSO_WM_CHIP_FILLPROP" val="[[{&quot;text_align&quot;:&quot;lb&quot;,&quot;text_direction&quot;:&quot;horizontal&quot;,&quot;support_big_font&quot;:false,&quot;picture_toward&quot;:0,&quot;picture_dockside&quot;:[],&quot;fill_id&quot;:&quot;0c5a428519114871bcdd916aa888acf6&quot;,&quot;fill_align&quot;:&quot;lb&quot;,&quot;chip_types&quot;:[&quot;header&quot;]},{&quot;text_align&quot;:&quot;lt&quot;,&quot;text_direction&quot;:&quot;horizontal&quot;,&quot;support_features&quot;:[&quot;carousel&quot;],&quot;support_big_font&quot;:false,&quot;picture_toward&quot;:0,&quot;picture_dockside&quot;:[],&quot;fill_id&quot;:&quot;6562ffd2b3af45c79be34a9c9ad988fa&quot;,&quot;fill_align&quot;:&quot;lt&quot;,&quot;chip_types&quot;:[&quot;diagram&quot;,&quot;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6255d8b9cb924dff9b3368f954ab42c9&quot;,&quot;fill_align&quot;:&quot;cm&quot;,&quot;chip_types&quot;:[&quot;text&quot;,&quot;picture&quot;]}]]"/>
  <p:tag name="KSO_WM_SLIDE_ID" val="diagram2021584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2*540"/>
  <p:tag name="KSO_WM_SLIDE_POSITION" val="48*0"/>
  <p:tag name="KSO_WM_TAG_VERSION" val="1.0"/>
  <p:tag name="KSO_WM_SLIDE_LAYOUT" val="a_d_f"/>
  <p:tag name="KSO_WM_SLIDE_LAYOUT_CNT" val="1_1_1"/>
  <p:tag name="FIXED_XID_TMP" val="5f5ee1ca4d6848d78f644aed"/>
  <p:tag name="KSO_WM_CHIP_DECFILLPROP" val="[]"/>
  <p:tag name="KSO_WM_SLIDE_CAN_ADD_NAVIGATION" val="1"/>
  <p:tag name="KSO_WM_CHIP_GROUPID" val="5f0e7c7e2c9c209bb8bb668a"/>
  <p:tag name="KSO_WM_SLIDE_BK_DARK_LIGHT" val="2"/>
  <p:tag name="KSO_WM_SLIDE_BACKGROUND_TYPE" val="leftRight"/>
  <p:tag name="KSO_WM_SLIDE_SUPPORT_FEATURE_TYPE" val="0"/>
  <p:tag name="KSO_WM_TEMPLATE_ASSEMBLE_XID" val="60656fb94054ed1e2fb80f5e"/>
  <p:tag name="KSO_WM_TEMPLATE_ASSEMBLE_GROUPID" val="60656fb94054ed1e2fb80f5e"/>
  <p:tag name="KSO_WM_SLIDE_LAYOUT_INFO" val="{&quot;direction&quot;:1,&quot;id&quot;:&quot;2021-04-01T16:01:08&quot;,&quot;maxSize&quot;:{&quot;size1&quot;:66.199979652444995},&quot;minSize&quot;:{&quot;size1&quot;:58.799979652444982},&quot;normalSize&quot;:{&quot;size1&quot;:58.799979652444982},&quot;subLayout&quot;:[{&quot;id&quot;:&quot;2021-04-01T16:01:08&quot;,&quot;maxSize&quot;:{&quot;size1&quot;:28.899999999999999},&quot;minSize&quot;:{&quot;size1&quot;:20.100000000000001},&quot;normalSize&quot;:{&quot;size1&quot;:28.899999999999999},&quot;subLayout&quot;:[{&quot;id&quot;:&quot;2021-04-01T16:01:08&quot;,&quot;margin&quot;:{&quot;bottom&quot;:0.019502406939864159,&quot;left&quot;:1.2697499990463257,&quot;right&quot;:1.2502501010894775,&quot;top&quot;:1.269906759262085},&quot;type&quot;:0},{&quot;id&quot;:&quot;2021-04-01T16:01:08&quot;,&quot;margin&quot;:{&quot;bottom&quot;:0.95261752605438232,&quot;left&quot;:1.2697499990463257,&quot;right&quot;:1.2502501010894775,&quot;top&quot;:0.61507588624954224},&quot;type&quot;:0}],&quot;type&quot;:0},{&quot;backgroundInfo&quot;:[{&quot;bottom&quot;:0,&quot;bottomAbs&quot;:false,&quot;left&quot;:0,&quot;leftAbs&quot;:false,&quot;right&quot;:0,&quot;rightAbs&quot;:false,&quot;top&quot;:0,&quot;topAbs&quot;:false,&quot;type&quot;:&quot;leftRight&quot;}],&quot;id&quot;:&quot;2021-04-01T16:01:08&quot;,&quot;margin&quot;:{&quot;bottom&quot;:1.269906759262085,&quot;left&quot;:1.2899999618530273,&quot;right&quot;:1.2697499990463257,&quot;top&quot;:1.269906759262085},&quot;type&quot;:0}],&quot;type&quot;: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42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5842"/>
  <p:tag name="KSO_WM_UNIT_VALUE" val="450"/>
  <p:tag name="KSO_WM_TEMPLATE_ASSEMBLE_XID" val="60656fb94054ed1e2fb80f5e"/>
  <p:tag name="KSO_WM_TEMPLATE_ASSEMBLE_GROUPID" val="60656fb94054ed1e2fb80f5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5842_1*a*1"/>
  <p:tag name="KSO_WM_TEMPLATE_CATEGORY" val="diagram"/>
  <p:tag name="KSO_WM_TEMPLATE_INDEX" val="20215842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b628ccaf6b74da2a3e2eeff620c7d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ed168cdc02a8417aaf21160dc7346c4d"/>
  <p:tag name="KSO_WM_UNIT_TEXT_FILL_FORE_SCHEMECOLOR_INDEX_BRIGHTNESS" val="0"/>
  <p:tag name="KSO_WM_UNIT_TEXT_FILL_FORE_SCHEMECOLOR_INDEX" val="13"/>
  <p:tag name="KSO_WM_UNIT_TEXT_FILL_TYPE" val="1"/>
  <p:tag name="KSO_WM_TEMPLATE_ASSEMBLE_XID" val="60656fb94054ed1e2fb80f5e"/>
  <p:tag name="KSO_WM_TEMPLATE_ASSEMBLE_GROUPID" val="60656fb94054ed1e2fb80f5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842_1*f*1"/>
  <p:tag name="KSO_WM_TEMPLATE_CATEGORY" val="diagram"/>
  <p:tag name="KSO_WM_TEMPLATE_INDEX" val="2021584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51"/>
  <p:tag name="KSO_WM_UNIT_SHOW_EDIT_AREA_INDICATION" val="1"/>
  <p:tag name="KSO_WM_CHIP_GROUPID" val="5e6b05596848fb12bee65ac8"/>
  <p:tag name="KSO_WM_CHIP_XID" val="5e6b05596848fb12bee65aca"/>
  <p:tag name="KSO_WM_UNIT_DEC_AREA_ID" val="67b20bc6e81a429eb8b3955e4f55f5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2104f2a107b643a2b372892cdf5713a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b94054ed1e2fb80f5e"/>
  <p:tag name="KSO_WM_TEMPLATE_ASSEMBLE_GROUPID" val="60656fb94054ed1e2fb80f5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8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842_1*d*1"/>
  <p:tag name="KSO_WM_TEMPLATE_CATEGORY" val="diagram"/>
  <p:tag name="KSO_WM_TEMPLATE_INDEX" val="2021584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b276a317de547da813758ee757e05e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ffa871f6f74979be24622922c55493"/>
  <p:tag name="KSO_WM_UNIT_SUPPORT_UNIT_TYPE" val="[&quot;d&quot;]"/>
  <p:tag name="KSO_WM_TEMPLATE_ASSEMBLE_XID" val="60656fb94054ed1e2fb80f5e"/>
  <p:tag name="KSO_WM_TEMPLATE_ASSEMBLE_GROUPID" val="60656fb94054ed1e2fb80f5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1,&quot;id&quot;:&quot;2021-09-02T20:34:42&quot;,&quot;maxSize&quot;:{&quot;size1&quot;:35},&quot;minSize&quot;:{&quot;size1&quot;:35},&quot;normalSize&quot;:{&quot;size1&quot;:35},&quot;subLayout&quot;:[{&quot;id&quot;:&quot;2021-09-02T20:34:42&quot;,&quot;margin&quot;:{&quot;bottom&quot;:0.63532841205596924,&quot;left&quot;:0.6352500319480896,&quot;right&quot;:0.6352500319480896,&quot;top&quot;:1.269906759262085},&quot;type&quot;:0},{&quot;id&quot;:&quot;2021-09-02T20:34:42&quot;,&quot;margin&quot;:{&quot;bottom&quot;:2.3815438747406006,&quot;left&quot;:2.3812499046325684,&quot;right&quot;:2.064000129699707,&quot;top&quot;:2.3815438747406006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picture_toward&quot;:0,&quot;picture_dockside&quot;:[],&quot;fill_id&quot;:&quot;8ed4fa3d858d4b62a8380906b78b0b9e&quot;,&quot;fill_align&quot;:&quot;cm&quot;,&quot;chip_types&quot;:[&quot;pictur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0138793bccf4cedb5c482c12fd15079&quot;,&quot;fill_align&quot;:&quot;cm&quot;,&quot;chip_types&quot;:[&quot;diagram&quot;,&quot;pictext&quot;,&quot;text&quot;,&quot;picture&quot;,&quot;chart&quot;,&quot;table&quot;,&quot;video&quot;]}]]"/>
  <p:tag name="KSO_WM_CHIP_XID" val="5ef165425bb2a422ac9a2a1a"/>
  <p:tag name="KSO_WM_SLIDE_CAN_ADD_NAVIGATION" val="1"/>
  <p:tag name="KSO_WM_CHIP_DECFILLPROP" val="[]"/>
  <p:tag name="KSO_WM_SLIDE_ID" val="diagram2020873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17*528"/>
  <p:tag name="KSO_WM_SLIDE_POSITION" val="24*11"/>
  <p:tag name="KSO_WM_TAG_VERSION" val="1.0"/>
  <p:tag name="KSO_WM_BEAUTIFY_FLAG" val="#wm#"/>
  <p:tag name="KSO_WM_TEMPLATE_CATEGORY" val="diagram"/>
  <p:tag name="KSO_WM_TEMPLATE_INDEX" val="20208730"/>
  <p:tag name="KSO_WM_SLIDE_LAYOUT" val="d_f"/>
  <p:tag name="KSO_WM_SLIDE_LAYOUT_CNT" val="1_1"/>
  <p:tag name="KSO_WM_CHIP_GROUPID" val="5ef165425bb2a422ac9a2a19"/>
  <p:tag name="KSO_WM_SLIDE_BK_DARK_LIGHT" val="2"/>
  <p:tag name="KSO_WM_SLIDE_BACKGROUND_TYPE" val="general"/>
  <p:tag name="KSO_WM_SLIDE_SUPPORT_FEATURE_TYPE" val="0"/>
  <p:tag name="KSO_WM_TEMPLATE_ASSEMBLE_XID" val="6130c4e0c26b0a66a1c57d09"/>
  <p:tag name="KSO_WM_TEMPLATE_ASSEMBLE_GROUPID" val="6130c4e0c26b0a66a1c57d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e5d4a7e8649840e59edc9da1412c095c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30_1*i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130c4e0c26b0a66a1c57d09"/>
  <p:tag name="KSO_WM_TEMPLATE_ASSEMBLE_GROUPID" val="6130c4e0c26b0a66a1c57d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650*101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730_1*d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c44b959ecda4c83bc50636f4a92e8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e187bc8e8f4683904bf460b07189d2"/>
  <p:tag name="KSO_WM_TEMPLATE_ASSEMBLE_XID" val="6130c4e0c26b0a66a1c57d09"/>
  <p:tag name="KSO_WM_TEMPLATE_ASSEMBLE_GROUPID" val="6130c4e0c26b0a66a1c57d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38ec9faa72fe49368de5cee62170e65a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5565_1*i*1"/>
  <p:tag name="KSO_WM_TEMPLATE_CATEGORY" val="diagram"/>
  <p:tag name="KSO_WM_TEMPLATE_INDEX" val="20215565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f29295b80d00aeab43eac18"/>
  <p:tag name="KSO_WM_CHIP_XID" val="5f29295b80d00aeab43eac19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130c4e1c26b0a66a1c57d10"/>
  <p:tag name="KSO_WM_TEMPLATE_ASSEMBLE_GROUPID" val="6130c4e1c26b0a66a1c57d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3e8fe6ed19184391b743ea4b49b2490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30_1*i*2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58"/>
  <p:tag name="KSO_WM_TEMPLATE_ASSEMBLE_XID" val="6130c4e0c26b0a66a1c57d09"/>
  <p:tag name="KSO_WM_TEMPLATE_ASSEMBLE_GROUPID" val="6130c4e0c26b0a66a1c57d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30_1*f*1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6"/>
  <p:tag name="KSO_WM_UNIT_SHOW_EDIT_AREA_INDICATION" val="1"/>
  <p:tag name="KSO_WM_CHIP_GROUPID" val="5e6b05596848fb12bee65ac8"/>
  <p:tag name="KSO_WM_CHIP_XID" val="5e6b05596848fb12bee65aca"/>
  <p:tag name="KSO_WM_UNIT_DEC_AREA_ID" val="8cd799e49caa4a91b4e8569148f5add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abb83f26e88474ab33b40b2008c7659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9"/>
  <p:tag name="KSO_WM_TEMPLATE_ASSEMBLE_GROUPID" val="6130c4e0c26b0a66a1c57d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EC_AREA_ID" val="c3ffa0f96dbf4783adc73d0c057bc31c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30_1*i*3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UNIT_TEXT_FILL_FORE_SCHEMECOLOR_INDEX_BRIGHTNESS" val="-0.05"/>
  <p:tag name="KSO_WM_UNIT_TEXT_FILL_FORE_SCHEMECOLOR_INDEX" val="14"/>
  <p:tag name="KSO_WM_UNIT_TEXT_FILL_TYPE" val="1"/>
  <p:tag name="KSO_WM_UNIT_VALUE" val="1"/>
  <p:tag name="KSO_WM_TEMPLATE_ASSEMBLE_XID" val="6130c4e0c26b0a66a1c57d09"/>
  <p:tag name="KSO_WM_TEMPLATE_ASSEMBLE_GROUPID" val="6130c4e0c26b0a66a1c57d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0c99556ae42343bcaa3de160fa14fc0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30_1*i*4"/>
  <p:tag name="KSO_WM_TEMPLATE_CATEGORY" val="diagram"/>
  <p:tag name="KSO_WM_TEMPLATE_INDEX" val="20208730"/>
  <p:tag name="KSO_WM_UNIT_LAYERLEVEL" val="1"/>
  <p:tag name="KSO_WM_TAG_VERSION" val="1.0"/>
  <p:tag name="KSO_WM_BEAUTIFY_FLAG" val="#wm#"/>
  <p:tag name="KSO_WM_CHIP_GROUPID" val="5ef165425bb2a422ac9a2a19"/>
  <p:tag name="KSO_WM_CHIP_XID" val="5ef165425bb2a422ac9a2a1a"/>
  <p:tag name="KSO_WM_TEMPLATE_ASSEMBLE_XID" val="6130c4e0c26b0a66a1c57d09"/>
  <p:tag name="KSO_WM_TEMPLATE_ASSEMBLE_GROUPID" val="6130c4e0c26b0a66a1c57d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218"/>
  <p:tag name="KSO_WM_SLIDE_BACKGROUND" val="[&quot;general&quot;,&quot;frame&quot;]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32:39&quot;,&quot;maxSize&quot;:{&quot;size1&quot;:42.5},&quot;minSize&quot;:{&quot;size1&quot;:25},&quot;normalSize&quot;:{&quot;size1&quot;:33.4375},&quot;subLayout&quot;:[{&quot;id&quot;:&quot;2021-04-01T15:32:39&quot;,&quot;margin&quot;:{&quot;bottom&quot;:2.2225244045257568,&quot;left&quot;:1.2697499990463257,&quot;right&quot;:0.95249998569488525,&quot;top&quot;:2.2225244045257568},&quot;type&quot;:0},{&quot;id&quot;:&quot;2021-04-01T15:32:39&quot;,&quot;margin&quot;:{&quot;bottom&quot;:2.2225244045257568,&quot;left&quot;:0,&quot;right&quot;:1.2697499990463257,&quot;top&quot;:2.2225244045257568},&quot;type&quot;:0}],&quot;type&quot;:0}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cf6eb586bf8da9b6740192"/>
  <p:tag name="KSO_WM_CHIP_FILLPROP" val="[[{&quot;text_align&quot;:&quot;lt&quot;,&quot;text_direction&quot;:&quot;horizontal&quot;,&quot;support_features&quot;:[&quot;collage&quot;,&quot;carousel&quot;],&quot;support_big_font&quot;:false,&quot;fill_id&quot;:&quot;722accd572074b41a2d4cf8c733c9957&quot;,&quot;fill_align&quot;:&quot;lt&quot;,&quot;chip_types&quot;:[&quot;picture&quot;,&quot;chart&quot;,&quot;table&quot;,&quot;video&quot;]},{&quot;text_align&quot;:&quot;lt&quot;,&quot;text_direction&quot;:&quot;horizontal&quot;,&quot;support_big_font&quot;:false,&quot;fill_id&quot;:&quot;164c300f690d423ab1b6e3b65edb0bf9&quot;,&quot;fill_align&quot;:&quot;rt&quot;,&quot;chip_types&quot;:[&quot;text&quot;,&quot;picture&quot;]}],[{&quot;text_align&quot;:&quot;lt&quot;,&quot;text_direction&quot;:&quot;horizontal&quot;,&quot;support_big_font&quot;:false,&quot;fill_id&quot;:&quot;722accd572074b41a2d4cf8c733c9957&quot;,&quot;fill_align&quot;:&quot;lt&quot;,&quot;chip_types&quot;:[&quot;text&quot;]},{&quot;text_align&quot;:&quot;lt&quot;,&quot;text_direction&quot;:&quot;horizontal&quot;,&quot;support_big_font&quot;:false,&quot;fill_id&quot;:&quot;164c300f690d423ab1b6e3b65edb0bf9&quot;,&quot;fill_align&quot;:&quot;rt&quot;,&quot;chip_types&quot;:[&quot;picture&quot;]}]]"/>
  <p:tag name="KSO_WM_SLIDE_ID" val="diagram2021221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768*372"/>
  <p:tag name="KSO_WM_SLIDE_POSITION" val="96*84"/>
  <p:tag name="KSO_WM_TAG_VERSION" val="1.0"/>
  <p:tag name="KSO_WM_SLIDE_LAYOUT" val="d_f"/>
  <p:tag name="KSO_WM_SLIDE_LAYOUT_CNT" val="1_1"/>
  <p:tag name="KSO_WM_SLIDE_CAN_ADD_NAVIGATION" val="1"/>
  <p:tag name="KSO_WM_CHIP_DECFILLPROP" val="[]"/>
  <p:tag name="KSO_WM_CHIP_GROUPID" val="5ed8b601afe44fab1839c162"/>
  <p:tag name="KSO_WM_SLIDE_BK_DARK_LIGHT" val="2"/>
  <p:tag name="KSO_WM_SLIDE_BACKGROUND_TYPE" val="frame"/>
  <p:tag name="KSO_WM_SLIDE_SUPPORT_FEATURE_TYPE" val="0"/>
  <p:tag name="KSO_WM_TEMPLATE_ASSEMBLE_XID" val="60656f2e4054ed1e2fb80509"/>
  <p:tag name="KSO_WM_TEMPLATE_ASSEMBLE_GROUPID" val="60656f2e4054ed1e2fb805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218_1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218"/>
  <p:tag name="KSO_WM_UNIT_VALUE" val="1150"/>
  <p:tag name="KSO_WM_TEMPLATE_ASSEMBLE_XID" val="60656f2e4054ed1e2fb80509"/>
  <p:tag name="KSO_WM_TEMPLATE_ASSEMBLE_GROUPID" val="60656f2e4054ed1e2fb805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218_1*f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8"/>
  <p:tag name="KSO_WM_UNIT_SHOW_EDIT_AREA_INDICATION" val="1"/>
  <p:tag name="KSO_WM_CHIP_GROUPID" val="5e6b05596848fb12bee65ac8"/>
  <p:tag name="KSO_WM_CHIP_XID" val="5e6b05596848fb12bee65aca"/>
  <p:tag name="KSO_WM_UNIT_DEC_AREA_ID" val="710aa835a84943c5bff75efac247b8d1"/>
  <p:tag name="KSO_WM_CHIP_FILLAREA_FILL_RULE" val="{&quot;fill_align&quot;:&quot;lt&quot;,&quot;fill_mode&quot;:&quot;full&quot;,&quot;sacle_strategy&quot;:&quot;smart&quot;}"/>
  <p:tag name="KSO_WM_ASSEMBLE_CHIP_INDEX" val="fcde135a8b5e4364b060a21abf2c88fa"/>
  <p:tag name="KSO_WM_UNIT_TEXT_FILL_FORE_SCHEMECOLOR_INDEX_BRIGHTNESS" val="0.25"/>
  <p:tag name="KSO_WM_UNIT_TEXT_FILL_FORE_SCHEMECOLOR_INDEX" val="13"/>
  <p:tag name="KSO_WM_UNIT_TEXT_FILL_TYPE" val="1"/>
  <p:tag name="KSO_WM_TEMPLATE_ASSEMBLE_XID" val="60656f2e4054ed1e2fb80509"/>
  <p:tag name="KSO_WM_TEMPLATE_ASSEMBLE_GROUPID" val="60656f2e4054ed1e2fb805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550*5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8_1*d*1"/>
  <p:tag name="KSO_WM_TEMPLATE_CATEGORY" val="diagram"/>
  <p:tag name="KSO_WM_TEMPLATE_INDEX" val="2021221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b32f073a63e44ec98017386be452294"/>
  <p:tag name="KSO_WM_CHIP_FILLAREA_FILL_RULE" val="{&quot;fill_align&quot;:&quot;rt&quot;,&quot;fill_mode&quot;:&quot;full&quot;,&quot;sacle_strategy&quot;:&quot;smart&quot;}"/>
  <p:tag name="KSO_WM_ASSEMBLE_CHIP_INDEX" val="a89941cca8b846368910b506219f0467"/>
  <p:tag name="KSO_WM_TEMPLATE_ASSEMBLE_XID" val="60656f2e4054ed1e2fb80509"/>
  <p:tag name="KSO_WM_TEMPLATE_ASSEMBLE_GROUPID" val="60656f2e4054ed1e2fb805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4490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4490"/>
  <p:tag name="KSO_WM_SLIDE_LAYOUT" val="a_d_f"/>
  <p:tag name="KSO_WM_SLIDE_LAYOUT_CNT" val="1_1_1"/>
  <p:tag name="KSO_WM_SLIDE_TYPE" val="text"/>
  <p:tag name="KSO_WM_SLIDE_SUBTYPE" val="picTxt"/>
  <p:tag name="KSO_WM_SLIDE_SIZE" val="840*420"/>
  <p:tag name="KSO_WM_SLIDE_POSITION" val="60*60"/>
  <p:tag name="KSO_WM_SLIDE_RATIO" val="1.777778"/>
  <p:tag name="KSO_WM_CHIP_INFOS" val="{&quot;type&quot;:&quot;0&quot;,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b344a758c1ec0b708a51"/>
  <p:tag name="KSO_WM_CHIP_FILLPROP" val="[[{&quot;fill_id&quot;:&quot;1b805c6bccd04b379090300748345bd0&quot;,&quot;fill_align&quot;:&quot;lb&quot;,&quot;text_align&quot;:&quot;lb&quot;,&quot;text_direction&quot;:&quot;horizontal&quot;,&quot;chip_types&quot;:[&quot;header&quot;]},{&quot;fill_id&quot;:&quot;3fe77acd71f84459bae1c17a325b49fe&quot;,&quot;fill_align&quot;:&quot;lt&quot;,&quot;text_align&quot;:&quot;lt&quot;,&quot;text_direction&quot;:&quot;horizontal&quot;,&quot;chip_types&quot;:[&quot;text&quot;,&quot;picture&quot;,&quot;chart&quot;,&quot;table&quot;]},{&quot;fill_id&quot;:&quot;630c36f9094644bbb21868162f8fa0cf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DECFILLPROP" val="[]"/>
  <p:tag name="KSO_WM_SLIDE_CAN_ADD_NAVIGATION" val="1"/>
  <p:tag name="KSO_WM_CHIP_GROUPID" val="5eecb344a758c1ec0b708a50"/>
  <p:tag name="KSO_WM_SLIDE_BK_DARK_LIGHT" val="2"/>
  <p:tag name="KSO_WM_SLIDE_BACKGROUND_TYPE" val="general"/>
  <p:tag name="KSO_WM_SLIDE_SUPPORT_FEATURE_TYPE" val="0"/>
  <p:tag name="KSO_WM_TEMPLATE_ASSEMBLE_XID" val="5f996d95e01a7e847d6edea4"/>
  <p:tag name="KSO_WM_TEMPLATE_ASSEMBLE_GROUPID" val="5f996d95e01a7e847d6edea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8T21:09:42&quot;,&quot;maxSize&quot;:{&quot;size1&quot;:56.199647201087409},&quot;minSize&quot;:{&quot;size1&quot;:49.999647201087406},&quot;normalSize&quot;:{&quot;size1&quot;:49.999647201087406},&quot;subLayout&quot;:[{&quot;id&quot;:&quot;2020-10-28T21:09:42&quot;,&quot;maxSize&quot;:{&quot;size1&quot;:44.092901017930771},&quot;minSize&quot;:{&quot;size1&quot;:26.292901017930774},&quot;normalSize&quot;:{&quot;size1&quot;:26.293086203115962},&quot;subLayout&quot;:[{&quot;id&quot;:&quot;2020-10-28T21:09:42&quot;,&quot;margin&quot;:{&quot;bottom&quot;:0.019502406939864159,&quot;left&quot;:1.5877500772476196,&quot;right&quot;:0.93299996852874756,&quot;top&quot;:1.5879460573196411},&quot;type&quot;:0},{&quot;id&quot;:&quot;2020-10-28T21:09:42&quot;,&quot;margin&quot;:{&quot;bottom&quot;:1.5879460573196411,&quot;left&quot;:1.5877500772476196,&quot;right&quot;:0.93299996852874756,&quot;top&quot;:0.61507588624954224},&quot;type&quot;:0}],&quot;type&quot;:0},{&quot;id&quot;:&quot;2020-10-28T21:09:42&quot;,&quot;margin&quot;:{&quot;bottom&quot;:0.95261752605438232,&quot;left&quot;:0,&quot;right&quot;:1.5877500772476196,&quot;top&quot;:0.95261752605438232},&quot;type&quot;:0}],&quot;type&quot;:0}"/>
  <p:tag name="KSO_WM_SLIDE_BACKGROUND" val="[&quot;general&quot;]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4490_1*a*1"/>
  <p:tag name="KSO_WM_TEMPLATE_CATEGORY" val="diagram"/>
  <p:tag name="KSO_WM_TEMPLATE_INDEX" val="20214490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00d70b9e05b4c9387297425faa7599e"/>
  <p:tag name="KSO_WM_UNIT_DECORATE_INFO" val=""/>
  <p:tag name="KSO_WM_UNIT_SM_LIMIT_TYPE" val=""/>
  <p:tag name="KSO_WM_CHIP_FILLAREA_FILL_RULE" val="{&quot;fill_align&quot;:&quot;lb&quot;,&quot;fill_mode&quot;:&quot;full&quot;,&quot;sacle_strategy&quot;:&quot;smart&quot;}"/>
  <p:tag name="KSO_WM_ASSEMBLE_CHIP_INDEX" val="32a9dc2a9b0a4583860b2d4e100cf321"/>
  <p:tag name="KSO_WM_UNIT_TEXT_FILL_FORE_SCHEMECOLOR_INDEX_BRIGHTNESS" val="0"/>
  <p:tag name="KSO_WM_UNIT_TEXT_FILL_FORE_SCHEMECOLOR_INDEX" val="13"/>
  <p:tag name="KSO_WM_UNIT_TEXT_FILL_TYPE" val="1"/>
  <p:tag name="KSO_WM_TEMPLATE_ASSEMBLE_XID" val="5f996d95e01a7e847d6edea4"/>
  <p:tag name="KSO_WM_TEMPLATE_ASSEMBLE_GROUPID" val="5f996d95e01a7e847d6edea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220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5565_1*d*1"/>
  <p:tag name="KSO_WM_TEMPLATE_CATEGORY" val="diagram"/>
  <p:tag name="KSO_WM_TEMPLATE_INDEX" val="2021556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d9eb54e57ee43eea4c089c583b7951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842d7d0b814eceab6b8299c0e9c570"/>
  <p:tag name="KSO_WM_TEMPLATE_ASSEMBLE_XID" val="6130c4e1c26b0a66a1c57d10"/>
  <p:tag name="KSO_WM_TEMPLATE_ASSEMBLE_GROUPID" val="6130c4e1c26b0a66a1c57d10"/>
  <p:tag name="KSO_WM_UNIT_PICTURE_CLIP_FLAG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46*156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490_1*d*1"/>
  <p:tag name="KSO_WM_TEMPLATE_CATEGORY" val="diagram"/>
  <p:tag name="KSO_WM_TEMPLATE_INDEX" val="202144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fae55d40c794ef6b7fc0b7af342630a"/>
  <p:tag name="KSO_WM_UNIT_DECORATE_INFO" val=""/>
  <p:tag name="KSO_WM_UNIT_SM_LIMIT_TYPE" val=""/>
  <p:tag name="KSO_WM_CHIP_FILLAREA_FILL_RULE" val="{&quot;fill_align&quot;:&quot;lt&quot;,&quot;fill_mode&quot;:&quot;full&quot;,&quot;sacle_strategy&quot;:&quot;smart&quot;}"/>
  <p:tag name="KSO_WM_ASSEMBLE_CHIP_INDEX" val="ac82fd18d4824721ae2910816ec40382"/>
  <p:tag name="KSO_WM_UNIT_SUPPORT_UNIT_TYPE" val="[&quot;d&quot;,&quot;α&quot;,&quot;β&quot;]"/>
  <p:tag name="KSO_WM_TEMPLATE_ASSEMBLE_XID" val="5f996d95e01a7e847d6edea4"/>
  <p:tag name="KSO_WM_TEMPLATE_ASSEMBLE_GROUPID" val="5f996d95e01a7e847d6edea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490_1*f*1"/>
  <p:tag name="KSO_WM_TEMPLATE_CATEGORY" val="diagram"/>
  <p:tag name="KSO_WM_TEMPLATE_INDEX" val="202144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52"/>
  <p:tag name="KSO_WM_UNIT_SHOW_EDIT_AREA_INDICATION" val="1"/>
  <p:tag name="KSO_WM_CHIP_GROUPID" val="5e6b05596848fb12bee65ac8"/>
  <p:tag name="KSO_WM_CHIP_XID" val="5e6b05596848fb12bee65aca"/>
  <p:tag name="KSO_WM_UNIT_DEC_AREA_ID" val="cecf87a2a30e4b9796f4d51abb1d6792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cfc4496354d44f0997ebd9c8d874e75b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996d95e01a7e847d6edea4"/>
  <p:tag name="KSO_WM_TEMPLATE_ASSEMBLE_GROUPID" val="5f996d95e01a7e847d6edea4"/>
  <p:tag name="KSO_WM_UNIT_SMARTLAYOUT_COMPRESS_INFO" val="{&#10;    &quot;id&quot;: &quot;2020-10-28T21:09:42&quot;,&#10;    &quot;max&quot;: 0.043323516845692467,&#10;    &quot;parentMax&quot;: {&#10;        &quot;max&quot;: 60.449983569768563&#10;    },&#10;    &quot;topChanged&quot;: 0.021628491859747356&#10;}&#10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371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84"/>
  <p:tag name="KSO_WM_SLIDE_POSITION" val="48*48"/>
  <p:tag name="KSO_WM_TAG_VERSION" val="1.0"/>
  <p:tag name="KSO_WM_BEAUTIFY_FLAG" val="#wm#"/>
  <p:tag name="KSO_WM_TEMPLATE_CATEGORY" val="diagram"/>
  <p:tag name="KSO_WM_TEMPLATE_INDEX" val="20213712"/>
  <p:tag name="KSO_WM_SLIDE_LAYOUT" val="a_d_f"/>
  <p:tag name="KSO_WM_SLIDE_LAYOUT_CNT" val="1_1_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4553136823a5e614a"/>
  <p:tag name="KSO_WM_CHIP_FILLPROP" val="[[{&quot;text_align&quot;:&quot;lb&quot;,&quot;text_direction&quot;:&quot;horizontal&quot;,&quot;support_big_font&quot;:false,&quot;picture_toward&quot;:0,&quot;picture_dockside&quot;:[],&quot;fill_id&quot;:&quot;fbc1d1c81b9c4bca8f09873cfc4ac6db&quot;,&quot;fill_align&quot;:&quot;lb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d54432bd1b4847ebb88cfc3a13dc3d7e&quot;,&quot;fill_align&quot;:&quot;lm&quot;,&quot;chip_types&quot;:[&quot;pictext&quot;,&quot;text&quot;,&quot;picture&quot;,&quot;chart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4872d1deea942cc88eb8f9a4bbdba10&quot;,&quot;fill_align&quot;:&quot;lm&quot;,&quot;chip_types&quot;:[&quot;pictext&quot;,&quot;text&quot;,&quot;picture&quot;,&quot;chart&quot;,&quot;table&quot;]}]]"/>
  <p:tag name="FIXED_XID_TMP" val="5f5ee1ca4d6848d78f644aeb"/>
  <p:tag name="KSO_WM_CHIP_DECFILLPROP" val="[]"/>
  <p:tag name="KSO_WM_SLIDE_CAN_ADD_NAVIGATION" val="1"/>
  <p:tag name="KSO_WM_CHIP_GROUPID" val="5f5ee1ca4d6848d78f644aec"/>
  <p:tag name="KSO_WM_SLIDE_BK_DARK_LIGHT" val="2"/>
  <p:tag name="KSO_WM_SLIDE_BACKGROUND_TYPE" val="general"/>
  <p:tag name="KSO_WM_SLIDE_SUPPORT_FEATURE_TYPE" val="3"/>
  <p:tag name="KSO_WM_TEMPLATE_ASSEMBLE_XID" val="60656ec64054ed1e2fb7ff6b"/>
  <p:tag name="KSO_WM_TEMPLATE_ASSEMBLE_GROUPID" val="60656ec64054ed1e2fb7ff6b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7:28&quot;,&quot;maxSize&quot;:{&quot;size1&quot;:26.699999999999999},&quot;minSize&quot;:{&quot;size1&quot;:15.6},&quot;normalSize&quot;:{&quot;size1&quot;:23.155555555555555},&quot;subLayout&quot;:[{&quot;id&quot;:&quot;2021-04-01T15:17:28&quot;,&quot;margin&quot;:{&quot;bottom&quot;:0.019502406939864159,&quot;left&quot;:1.2697499990463257,&quot;right&quot;:1.2697499990463257,&quot;top&quot;:1.269906759262085},&quot;type&quot;:0},{&quot;direction&quot;:1,&quot;id&quot;:&quot;2021-04-01T15:17:28&quot;,&quot;maxSize&quot;:{&quot;size1&quot;:64.999639193216964},&quot;minSize&quot;:{&quot;size1&quot;:37.499639193216957},&quot;normalSize&quot;:{&quot;size1&quot;:39.16838919321696},&quot;subLayout&quot;:[{&quot;id&quot;:&quot;2021-04-01T15:17:28&quot;,&quot;margin&quot;:{&quot;bottom&quot;:1.269906759262085,&quot;left&quot;:1.2697499990463257,&quot;right&quot;:0.61500000953674316,&quot;top&quot;:1.2504042387008667},&quot;type&quot;:0},{&quot;id&quot;:&quot;2021-04-01T15:17:28&quot;,&quot;margin&quot;:{&quot;bottom&quot;:1.269906759262085,&quot;left&quot;:0.019500002264976501,&quot;right&quot;:1.2697499990463257,&quot;top&quot;:1.2504042387008667},&quot;type&quot;:0}],&quot;type&quot;:0}],&quot;type&quot;: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3712_1*a*1"/>
  <p:tag name="KSO_WM_TEMPLATE_CATEGORY" val="diagram"/>
  <p:tag name="KSO_WM_TEMPLATE_INDEX" val="20213712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7b4b008640f047cd86f87531f5f4a01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fe3fb2827144c15ac2bdaeb264f231c"/>
  <p:tag name="KSO_WM_UNIT_TEXT_FILL_FORE_SCHEMECOLOR_INDEX_BRIGHTNESS" val="0"/>
  <p:tag name="KSO_WM_UNIT_TEXT_FILL_FORE_SCHEMECOLOR_INDEX" val="13"/>
  <p:tag name="KSO_WM_UNIT_TEXT_FILL_TYPE" val="1"/>
  <p:tag name="KSO_WM_TEMPLATE_ASSEMBLE_XID" val="60656ec64054ed1e2fb7ff6b"/>
  <p:tag name="KSO_WM_TEMPLATE_ASSEMBLE_GROUPID" val="60656ec64054ed1e2fb7ff6b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973*14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712_1*d*1"/>
  <p:tag name="KSO_WM_TEMPLATE_CATEGORY" val="diagram"/>
  <p:tag name="KSO_WM_TEMPLATE_INDEX" val="2021371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e491f260a8242b0b69d92fb989302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2423c3f134545f68e3eba247b5064a3"/>
  <p:tag name="KSO_WM_UNIT_SUPPORT_UNIT_TYPE" val="[&quot;d&quot;,&quot;α&quot;,&quot;β&quot;]"/>
  <p:tag name="KSO_WM_TEMPLATE_ASSEMBLE_XID" val="60656ec64054ed1e2fb7ff6b"/>
  <p:tag name="KSO_WM_TEMPLATE_ASSEMBLE_GROUPID" val="60656ec64054ed1e2fb7ff6b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712_1*f*1"/>
  <p:tag name="KSO_WM_TEMPLATE_CATEGORY" val="diagram"/>
  <p:tag name="KSO_WM_TEMPLATE_INDEX" val="2021371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89"/>
  <p:tag name="KSO_WM_UNIT_SHOW_EDIT_AREA_INDICATION" val="1"/>
  <p:tag name="KSO_WM_CHIP_GROUPID" val="5e6b05596848fb12bee65ac8"/>
  <p:tag name="KSO_WM_CHIP_XID" val="5e6b05596848fb12bee65aca"/>
  <p:tag name="KSO_WM_UNIT_DEC_AREA_ID" val="e3e1eb978e5847b0bd7450979bb8f3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bf5e55b8d0a488ca6a19063e57cf523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0656ec64054ed1e2fb7ff6b"/>
  <p:tag name="KSO_WM_TEMPLATE_ASSEMBLE_GROUPID" val="60656ec64054ed1e2fb7ff6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3341"/>
  <p:tag name="KSO_WM_SLIDE_BACKGROUND" val="[&quot;general&quot;]"/>
  <p:tag name="KSO_WM_SLIDE_RATIO" val="1.777778"/>
  <p:tag name="KSO_WM_SLIDE_ID" val="diagram2021334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20"/>
  <p:tag name="KSO_WM_SLIDE_POSITION" val="48*48"/>
  <p:tag name="KSO_WM_TAG_VERSION" val="1.0"/>
  <p:tag name="KSO_WM_SLIDE_LAYOUT" val="a_d_f"/>
  <p:tag name="KSO_WM_SLIDE_LAYOUT_CNT" val="1_1_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t&quot;,&quot;text_direction&quot;:&quot;horizontal&quot;,&quot;support_big_font&quot;:false,&quot;fill_id&quot;:&quot;13764482d0b94c3797cd92679777cb6d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0c7aeec11ac7457eb4d583c52a0ae3d5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true,&quot;fill_id&quot;:&quot;95d2289085634f659fb9ea746d7af990&quot;,&quot;fill_align&quot;:&quot;lm&quot;,&quot;chip_types&quot;:[&quot;text&quot;,&quot;table&quot;]}]]"/>
  <p:tag name="KSO_WM_CHIP_XID" val="5f69641a553136823a5e617e"/>
  <p:tag name="KSO_WM_CHIP_DECFILLPROP" val="[]"/>
  <p:tag name="KSO_WM_SLIDE_CAN_ADD_NAVIGATION" val="1"/>
  <p:tag name="KSO_WM_CHIP_GROUPID" val="5f5ee1ca4d6848d78f644aec"/>
  <p:tag name="KSO_WM_SLIDE_BK_DARK_LIGHT" val="2"/>
  <p:tag name="KSO_WM_SLIDE_BACKGROUND_TYPE" val="general"/>
  <p:tag name="KSO_WM_SLIDE_SUPPORT_FEATURE_TYPE" val="3"/>
  <p:tag name="KSO_WM_TEMPLATE_ASSEMBLE_XID" val="60656ece4054ed1e2fb7fff9"/>
  <p:tag name="KSO_WM_TEMPLATE_ASSEMBLE_GROUPID" val="60656ece4054ed1e2fb7fff9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8:54&quot;,&quot;maxSize&quot;:{&quot;size1&quot;:26.699999999999999},&quot;minSize&quot;:{&quot;size1&quot;:17.800000000000001},&quot;normalSize&quot;:{&quot;size1&quot;:22.199999999999999},&quot;subLayout&quot;:[{&quot;id&quot;:&quot;2021-04-01T15:18:54&quot;,&quot;margin&quot;:{&quot;bottom&quot;:0,&quot;left&quot;:1.2697499990463257,&quot;right&quot;:1.2697499990463257,&quot;top&quot;:1.269906759262085},&quot;type&quot;:0},{&quot;direction&quot;:1,&quot;id&quot;:&quot;2021-04-01T15:18:54&quot;,&quot;maxSize&quot;:{&quot;size1&quot;:61.199651511510218},&quot;minSize&quot;:{&quot;size1&quot;:49.999651511510216},&quot;normalSize&quot;:{&quot;size1&quot;:50.887151511510218},&quot;subLayout&quot;:[{&quot;id&quot;:&quot;2021-04-01T15:18:54&quot;,&quot;margin&quot;:{&quot;bottom&quot;:1.269906759262085,&quot;left&quot;:1.2697499990463257,&quot;right&quot;:0.93299996852874756,&quot;top&quot;:0.63532841205596924},&quot;type&quot;:0},{&quot;id&quot;:&quot;2021-04-01T15:18:54&quot;,&quot;margin&quot;:{&quot;bottom&quot;:1.9052350521087646,&quot;left&quot;:0.019500002264976501,&quot;right&quot;:1.2697499990463257,&quot;top&quot;:0.63532841205596924},&quot;type&quot;:0}],&quot;type&quot;:0}],&quot;type&quot;:0}"/>
  <p:tag name="FIXED_XID_TMP" val="5f5ee1ca4d6848d78f644aec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3341_1*a*1"/>
  <p:tag name="KSO_WM_TEMPLATE_CATEGORY" val="diagram"/>
  <p:tag name="KSO_WM_TEMPLATE_INDEX" val="20213341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14826f8060e41138ca1c58bc16e86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7cb0c46466ce441fb0b47d0c372ef067"/>
  <p:tag name="KSO_WM_UNIT_TEXT_FILL_FORE_SCHEMECOLOR_INDEX_BRIGHTNESS" val="0"/>
  <p:tag name="KSO_WM_UNIT_TEXT_FILL_FORE_SCHEMECOLOR_INDEX" val="13"/>
  <p:tag name="KSO_WM_UNIT_TEXT_FILL_TYPE" val="1"/>
  <p:tag name="KSO_WM_TEMPLATE_ASSEMBLE_XID" val="60656ece4054ed1e2fb7fff9"/>
  <p:tag name="KSO_WM_TEMPLATE_ASSEMBLE_GROUPID" val="60656ece4054ed1e2fb7fff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2*177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3341_1*d*1"/>
  <p:tag name="KSO_WM_TEMPLATE_CATEGORY" val="diagram"/>
  <p:tag name="KSO_WM_TEMPLATE_INDEX" val="2021334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8728ba5738e4ba88aa7e13940ad8c2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bcaac3ac5e2482196498b5d8fb47f26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ce4054ed1e2fb7fff9"/>
  <p:tag name="KSO_WM_TEMPLATE_ASSEMBLE_GROUPID" val="60656ece4054ed1e2fb7fff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341_1*f*1"/>
  <p:tag name="KSO_WM_TEMPLATE_CATEGORY" val="diagram"/>
  <p:tag name="KSO_WM_TEMPLATE_INDEX" val="2021334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5fa1eb2e343e45e0aa7eaaf5a4637eb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5dd19e8c1bcc468c8309be4e06d5dcd0"/>
  <p:tag name="KSO_WM_UNIT_SUPPORT_BIG_FONT" val="1"/>
  <p:tag name="KSO_WM_UNIT_SUPPORT_UNIT_TYPE" val="[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0656ece4054ed1e2fb7fff9"/>
  <p:tag name="KSO_WM_TEMPLATE_ASSEMBLE_GROUPID" val="60656ece4054ed1e2fb7fff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5565_1*f*2"/>
  <p:tag name="KSO_WM_TEMPLATE_CATEGORY" val="diagram"/>
  <p:tag name="KSO_WM_TEMPLATE_INDEX" val="2021556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6"/>
  <p:tag name="KSO_WM_UNIT_SHOW_EDIT_AREA_INDICATION" val="1"/>
  <p:tag name="KSO_WM_CHIP_GROUPID" val="5e6b05596848fb12bee65ac8"/>
  <p:tag name="KSO_WM_CHIP_XID" val="5e6b05596848fb12bee65aca"/>
  <p:tag name="KSO_WM_UNIT_DEC_AREA_ID" val="55803482ef9e4d36a96a60360a52eec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5c9fed1a7a0d4abeaa1708a559632eff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0"/>
  <p:tag name="KSO_WM_TEMPLATE_ASSEMBLE_GROUPID" val="6130c4e1c26b0a66a1c57d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7046"/>
  <p:tag name="KSO_WM_SLIDE_ID" val="diagram20217046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540"/>
  <p:tag name="KSO_WM_SLIDE_POSITION" val="0*0"/>
  <p:tag name="KSO_WM_TAG_VERSION" val="1.0"/>
  <p:tag name="KSO_WM_SLIDE_LAYOUT" val="d_f"/>
  <p:tag name="KSO_WM_SLIDE_LAYOUT_CNT" val="1_1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73b998712faa657abd7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4c8080feb3514c4084c32dcdf0a35904&quot;,&quot;fill_align&quot;:&quot;cm&quot;,&quot;chip_types&quot;:[&quot;picture&quot;]},{&quot;text_align&quot;:&quot;lb&quot;,&quot;text_direction&quot;:&quot;horizontal&quot;,&quot;support_big_font&quot;:true,&quot;picture_toward&quot;:0,&quot;picture_dockside&quot;:[],&quot;fill_id&quot;:&quot;fbbb26a76a2149cbb36ad93fd7d50dc6&quot;,&quot;fill_align&quot;:&quot;lb&quot;,&quot;chip_types&quot;:[&quot;text&quot;]}]]"/>
  <p:tag name="KSO_WM_CHIP_DECFILLPROP" val="[]"/>
  <p:tag name="KSO_WM_CHIP_GROUPID" val="5fadf73b998712faa657abd6"/>
  <p:tag name="KSO_WM_SLIDE_BK_DARK_LIGHT" val="2"/>
  <p:tag name="KSO_WM_SLIDE_BACKGROUND_TYPE" val="general"/>
  <p:tag name="KSO_WM_SLIDE_SUPPORT_FEATURE_TYPE" val="8"/>
  <p:tag name="KSO_WM_TEMPLATE_ASSEMBLE_XID" val="606570404054ed1e2fb814a1"/>
  <p:tag name="KSO_WM_TEMPLATE_ASSEMBLE_GROUPID" val="606570404054ed1e2fb814a1"/>
  <p:tag name="KSO_WM_SLIDE_LAYOUT_INFO" val="{&quot;direction&quot;:1,&quot;id&quot;:&quot;2021-04-01T16:15:42&quot;,&quot;maxSize&quot;:{&quot;size1&quot;:57.5},&quot;minSize&quot;:{&quot;size1&quot;:32.600000000000001},&quot;normalSize&quot;:{&quot;size1&quot;:44.631250000000001},&quot;subLayout&quot;:[{&quot;id&quot;:&quot;2021-04-01T16:15:42&quot;,&quot;margin&quot;:{&quot;bottom&quot;:1.269906759262085,&quot;left&quot;:1.5877500772476196,&quot;right&quot;:0.019500002264976501,&quot;top&quot;:1.269906759262085},&quot;type&quot;:0},{&quot;id&quot;:&quot;2021-04-01T16:15:42&quot;,&quot;margin&quot;:{&quot;bottom&quot;:0,&quot;left&quot;:1.2502501010894775,&quot;right&quot;:0,&quot;top&quot;:0},&quot;type&quot;:0}],&quot;type&quot;:0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ICTURE_TOWARD" val="1"/>
  <p:tag name="KSO_WM_UNIT_PICTURE_DOCKSIDE" val="rm"/>
  <p:tag name="KSO_WM_UNIT_VALUE" val="1599*1988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234_1*ζ_h_d*1_1_1"/>
  <p:tag name="KSO_WM_TEMPLATE_CATEGORY" val="diagram"/>
  <p:tag name="KSO_WM_TEMPLATE_INDEX" val="20215234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ICTURE_TOWARD" val="1"/>
  <p:tag name="KSO_WM_UNIT_PICTURE_DOCKSIDE" val="rm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234_1*ζ_h_i*1_1_1"/>
  <p:tag name="KSO_WM_TEMPLATE_CATEGORY" val="diagram"/>
  <p:tag name="KSO_WM_TEMPLATE_INDEX" val="20215234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ICTURE_TOWARD" val="1"/>
  <p:tag name="KSO_WM_UNIT_PICTURE_DOCKSIDE" val="rm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5234_1*ζ_h_i*1_1_2"/>
  <p:tag name="KSO_WM_TEMPLATE_CATEGORY" val="diagram"/>
  <p:tag name="KSO_WM_TEMPLATE_INDEX" val="20215234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46_1*f*1"/>
  <p:tag name="KSO_WM_TEMPLATE_CATEGORY" val="diagram"/>
  <p:tag name="KSO_WM_TEMPLATE_INDEX" val="2021704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1eaf4cfc1d784f3cb4ad2a3a1bc107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eb5b89d6e4734d329a7f2fbe005a0135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70404054ed1e2fb814a1"/>
  <p:tag name="KSO_WM_TEMPLATE_ASSEMBLE_GROUPID" val="606570404054ed1e2fb814a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46_1*i*1"/>
  <p:tag name="KSO_WM_TEMPLATE_CATEGORY" val="diagram"/>
  <p:tag name="KSO_WM_TEMPLATE_INDEX" val="20217046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2fa775eb38dc401a82f159f864fb29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f73b998712faa657abd6"/>
  <p:tag name="KSO_WM_CHIP_XID" val="5fadf73b998712faa657abd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70404054ed1e2fb814a1"/>
  <p:tag name="KSO_WM_TEMPLATE_ASSEMBLE_GROUPID" val="606570404054ed1e2fb814a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565_1*f*1"/>
  <p:tag name="KSO_WM_TEMPLATE_CATEGORY" val="diagram"/>
  <p:tag name="KSO_WM_TEMPLATE_INDEX" val="2021556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9"/>
  <p:tag name="KSO_WM_UNIT_SHOW_EDIT_AREA_INDICATION" val="1"/>
  <p:tag name="KSO_WM_CHIP_GROUPID" val="5e6b05596848fb12bee65ac8"/>
  <p:tag name="KSO_WM_CHIP_XID" val="5e6b05596848fb12bee65aca"/>
  <p:tag name="KSO_WM_UNIT_DEC_AREA_ID" val="1d249a2e3de24b6ea9511513e47936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07dddd206aef4b3d92e627d25e645d85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0"/>
  <p:tag name="KSO_WM_TEMPLATE_ASSEMBLE_GROUPID" val="6130c4e1c26b0a66a1c57d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565_1*i*2"/>
  <p:tag name="KSO_WM_TEMPLATE_CATEGORY" val="diagram"/>
  <p:tag name="KSO_WM_TEMPLATE_INDEX" val="2021556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a445dff855048008aa6304e1da7c7b0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9295b80d00aeab43eac18"/>
  <p:tag name="KSO_WM_CHIP_XID" val="5f29295b80d00aeab43eac1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130c4e1c26b0a66a1c57d10"/>
  <p:tag name="KSO_WM_TEMPLATE_ASSEMBLE_GROUPID" val="6130c4e1c26b0a66a1c57d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12645"/>
  <p:tag name="KSO_WM_SLIDE_ID" val="diagram20212645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865*324"/>
  <p:tag name="KSO_WM_SLIDE_POSITION" val="47*108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effd1605d5daf04fe5f9e"/>
  <p:tag name="KSO_WM_CHIP_FILLPROP" val="[[{&quot;text_align&quot;:&quot;lm&quot;,&quot;text_direction&quot;:&quot;horizontal&quot;,&quot;support_big_font&quot;:false,&quot;fill_id&quot;:&quot;b1ca9882ea204a398455f26abcade545&quot;,&quot;fill_align&quot;:&quot;lm&quot;,&quot;chip_types&quot;:[&quot;text&quot;,&quot;header&quot;]},{&quot;text_align&quot;:&quot;lm&quot;,&quot;text_direction&quot;:&quot;horizontal&quot;,&quot;support_big_font&quot;:false,&quot;fill_id&quot;:&quot;a5cde0e7e9ca4a5fabf022e041870535&quot;,&quot;fill_align&quot;:&quot;cm&quot;,&quot;chip_types&quot;:[&quot;text&quot;,&quot;picture&quot;,&quot;video&quot;]}]]"/>
  <p:tag name="KSO_WM_CHIP_DECFILLPROP" val="[]"/>
  <p:tag name="KSO_WM_SLIDE_CAN_ADD_NAVIGATION" val="1"/>
  <p:tag name="KSO_WM_CHIP_GROUPID" val="5e6effd1605d5daf04fe5f9d"/>
  <p:tag name="KSO_WM_SLIDE_BK_DARK_LIGHT" val="2"/>
  <p:tag name="KSO_WM_SLIDE_BACKGROUND_TYPE" val="frame"/>
  <p:tag name="KSO_WM_SLIDE_SUPPORT_FEATURE_TYPE" val="0"/>
  <p:tag name="KSO_WM_TEMPLATE_ASSEMBLE_XID" val="60656f514054ed1e2fb807b2"/>
  <p:tag name="KSO_WM_TEMPLATE_ASSEMBLE_GROUPID" val="60656f514054ed1e2fb807b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39:45&quot;,&quot;maxSize&quot;:{&quot;size1&quot;:60},&quot;minSize&quot;:{&quot;size1&quot;:48.799999999999997},&quot;normalSize&quot;:{&quot;size1&quot;:51.40625},&quot;subLayout&quot;:[{&quot;id&quot;:&quot;2021-04-01T15:39:45&quot;,&quot;margin&quot;:{&quot;bottom&quot;:1.9052350521087646,&quot;left&quot;:1.9049999713897705,&quot;right&quot;:0.6352500319480896,&quot;top&quot;:1.9052350521087646},&quot;type&quot;:0},{&quot;id&quot;:&quot;2021-04-01T15:39:45&quot;,&quot;margin&quot;:{&quot;bottom&quot;:3.4931809902191162,&quot;left&quot;:0.95249998569488525,&quot;right&quot;:1.2697499990463257,&quot;top&quot;:3.4931809902191162},&quot;type&quot;:0}],&quot;type&quot;:0}"/>
  <p:tag name="KSO_WM_SLIDE_BACKGROUND" val="[&quot;general&quot;,&quot;frame&quot;]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645_1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645"/>
  <p:tag name="KSO_WM_UNIT_VALUE" val="1150"/>
  <p:tag name="KSO_WM_TEMPLATE_ASSEMBLE_XID" val="60656f514054ed1e2fb807b2"/>
  <p:tag name="KSO_WM_TEMPLATE_ASSEMBLE_GROUPID" val="60656f514054ed1e2fb807b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1027</Words>
  <Application>Microsoft Office PowerPoint</Application>
  <PresentationFormat>全屏显示(16:9)</PresentationFormat>
  <Paragraphs>55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DEEP</cp:lastModifiedBy>
  <cp:revision>7</cp:revision>
  <dcterms:created xsi:type="dcterms:W3CDTF">2022-04-16T08:55:00Z</dcterms:created>
  <dcterms:modified xsi:type="dcterms:W3CDTF">2022-04-17T10:54:25Z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D54FD16334CF4361B26117C94AE6ABD4</vt:lpwstr>
  </property>
  <property fmtid="{D5CDD505-2E9C-101B-9397-08002B2CF9AE}" pid="3" name="KSOProductBuildVer">
    <vt:lpwstr>2052-11.1.0.11636</vt:lpwstr>
  </property>
</Properties>
</file>